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62" r:id="rId2"/>
    <p:sldId id="263" r:id="rId3"/>
    <p:sldId id="256" r:id="rId4"/>
    <p:sldId id="257" r:id="rId5"/>
    <p:sldId id="258" r:id="rId6"/>
    <p:sldId id="259" r:id="rId7"/>
    <p:sldId id="260" r:id="rId8"/>
    <p:sldId id="261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1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9" autoAdjust="0"/>
    <p:restoredTop sz="94660"/>
  </p:normalViewPr>
  <p:slideViewPr>
    <p:cSldViewPr snapToGrid="0">
      <p:cViewPr varScale="1">
        <p:scale>
          <a:sx n="62" d="100"/>
          <a:sy n="62" d="100"/>
        </p:scale>
        <p:origin x="54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A610BD-25C1-4C06-BD4C-FD6326A8149C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8238D-416F-4FBF-B418-83A98690C1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2091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497B-0B5F-4352-8D36-CD7CDE7613F2}" type="datetime1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3641-3932-4E0E-8ADF-2E9F397C4B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5256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F810-DAA0-4D70-9394-D33D215BF155}" type="datetime1">
              <a:rPr lang="en-IN" smtClean="0"/>
              <a:t>05-11-2024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3641-3932-4E0E-8ADF-2E9F397C4B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58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11430-9CDD-47FD-9936-4C28AB52A9F7}" type="datetime1">
              <a:rPr lang="en-IN" smtClean="0"/>
              <a:t>05-11-2024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3641-3932-4E0E-8ADF-2E9F397C4B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5354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0C031-3CF2-44ED-98FB-680D1B1B649F}" type="datetime1">
              <a:rPr lang="en-IN" smtClean="0"/>
              <a:t>05-11-2024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3641-3932-4E0E-8ADF-2E9F397C4B4E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9217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F99E-4D5A-4465-9DEF-8940C71AA21A}" type="datetime1">
              <a:rPr lang="en-IN" smtClean="0"/>
              <a:t>05-11-2024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3641-3932-4E0E-8ADF-2E9F397C4B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215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E19-98CF-4E45-B104-4C4B9287EC61}" type="datetime1">
              <a:rPr lang="en-IN" smtClean="0"/>
              <a:t>05-11-2024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3641-3932-4E0E-8ADF-2E9F397C4B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6319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924BA-FDA9-4461-90CF-2611E9B30A59}" type="datetime1">
              <a:rPr lang="en-IN" smtClean="0"/>
              <a:t>05-11-2024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3641-3932-4E0E-8ADF-2E9F397C4B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4761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8E6B-78DF-4E8E-9CC5-7E45610E2D10}" type="datetime1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3641-3932-4E0E-8ADF-2E9F397C4B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8883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B60E-5C1E-4CEE-BF4F-D9D66ED8771B}" type="datetime1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3641-3932-4E0E-8ADF-2E9F397C4B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263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7452C-2D44-410D-9A28-7924DE7097B9}" type="datetime1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3641-3932-4E0E-8ADF-2E9F397C4B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730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288-EA4A-44ED-A09D-7F267887188E}" type="datetime1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3641-3932-4E0E-8ADF-2E9F397C4B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71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AC1F-B8D3-41D2-8AC4-649BBAE0591B}" type="datetime1">
              <a:rPr lang="en-IN" smtClean="0"/>
              <a:t>05-11-2024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3641-3932-4E0E-8ADF-2E9F397C4B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3407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87AD3-B120-4805-A0DB-B6AE8C62DAB6}" type="datetime1">
              <a:rPr lang="en-IN" smtClean="0"/>
              <a:t>05-11-2024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3641-3932-4E0E-8ADF-2E9F397C4B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280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53BC2-B1FF-4577-AC3F-6044A4A438DC}" type="datetime1">
              <a:rPr lang="en-IN" smtClean="0"/>
              <a:t>05-11-2024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3641-3932-4E0E-8ADF-2E9F397C4B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965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D4DB0-E7B8-429D-AA6C-F1E2F18BC655}" type="datetime1">
              <a:rPr lang="en-IN" smtClean="0"/>
              <a:t>05-11-2024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3641-3932-4E0E-8ADF-2E9F397C4B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6880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2D6A7-50DF-440C-A3A9-DAC83FA8CA65}" type="datetime1">
              <a:rPr lang="en-IN" smtClean="0"/>
              <a:t>05-11-2024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3641-3932-4E0E-8ADF-2E9F397C4B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82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39192-5D62-423A-9119-E3AFAE4EB7BE}" type="datetime1">
              <a:rPr lang="en-IN" smtClean="0"/>
              <a:t>05-11-2024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3641-3932-4E0E-8ADF-2E9F397C4B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02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5A3299E-9BC4-42AD-B10A-F804718C5605}" type="datetime1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40A3641-3932-4E0E-8ADF-2E9F397C4B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8548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BAEAE-8744-AC3A-CAE9-3D917F0D7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C0BC0-2AA6-56E8-759F-54DDDDE82F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u="sng" dirty="0"/>
              <a:t> Mini Project Review</a:t>
            </a:r>
            <a:endParaRPr lang="en-IN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F58D9-9AB8-8008-55AE-42867741C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3641-3932-4E0E-8ADF-2E9F397C4B4E}" type="slidenum">
              <a:rPr lang="en-IN" smtClean="0"/>
              <a:t>1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600BCD-6547-C629-E87C-7F75DB313DAD}"/>
              </a:ext>
            </a:extLst>
          </p:cNvPr>
          <p:cNvSpPr txBox="1"/>
          <p:nvPr/>
        </p:nvSpPr>
        <p:spPr>
          <a:xfrm>
            <a:off x="1150702" y="4438435"/>
            <a:ext cx="4726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Internal Guide: Mr.Jinson Devis,</a:t>
            </a:r>
          </a:p>
          <a:p>
            <a:r>
              <a:rPr lang="en-GB" dirty="0"/>
              <a:t>Assistant Professor,</a:t>
            </a:r>
          </a:p>
          <a:p>
            <a:r>
              <a:rPr lang="en-GB" dirty="0"/>
              <a:t>Amal Jyothi College of Engineering</a:t>
            </a:r>
            <a:endParaRPr lang="en-IN" dirty="0"/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B687E2-87BD-B763-1F05-7D602C4111F3}"/>
              </a:ext>
            </a:extLst>
          </p:cNvPr>
          <p:cNvSpPr txBox="1"/>
          <p:nvPr/>
        </p:nvSpPr>
        <p:spPr>
          <a:xfrm>
            <a:off x="7486439" y="4438436"/>
            <a:ext cx="3897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Presented by: Alphin Paul Saji</a:t>
            </a:r>
          </a:p>
          <a:p>
            <a:r>
              <a:rPr lang="en-GB" dirty="0"/>
              <a:t>Reg No:AJCMCA-I009</a:t>
            </a:r>
          </a:p>
          <a:p>
            <a:r>
              <a:rPr lang="en-GB" dirty="0"/>
              <a:t>Amal Jyothi College of Engineering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2074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322C1-3B9D-6478-0E5A-49BD38A22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C83CB9A-1DB7-E81E-9865-AA4A4026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u="sng" dirty="0"/>
              <a:t>UML DIAGRAM – SEQUENCE DIAGRAM</a:t>
            </a:r>
            <a:endParaRPr lang="en-IN" u="sng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EBB1153-6BDC-5658-7064-B48FED734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282" y="1731963"/>
            <a:ext cx="3829911" cy="40592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0EA31-0415-925A-994B-211C99DC9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3641-3932-4E0E-8ADF-2E9F397C4B4E}" type="slidenum">
              <a:rPr lang="en-IN" smtClean="0"/>
              <a:pPr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925163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BE4A1-16C5-56AC-4C3E-C8BB6784A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67F704-D3A4-2D29-A50F-63E6531C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0"/>
              </a:spcBef>
            </a:pPr>
            <a:r>
              <a:rPr lang="en-GB" u="sng" dirty="0"/>
              <a:t>LOGIN PAGE</a:t>
            </a:r>
            <a:endParaRPr lang="en-IN" u="sng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9655189-CD9C-795D-6458-53B8A62B9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777" y="1731963"/>
            <a:ext cx="8610920" cy="40592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4A9C9-EDD2-B01B-D6B4-E8230E42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3641-3932-4E0E-8ADF-2E9F397C4B4E}" type="slidenum">
              <a:rPr lang="en-IN" smtClean="0"/>
              <a:pPr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45177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CA9BB-6D1F-C0C2-47F1-A039DEA95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73D422-FC36-D17B-0A86-03201BA26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0"/>
              </a:spcBef>
            </a:pPr>
            <a:r>
              <a:rPr lang="en-GB" u="sng" dirty="0"/>
              <a:t>REGISTERATION PAGE</a:t>
            </a:r>
            <a:endParaRPr lang="en-IN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8BB44-087B-EDC2-D969-CF26BFAA5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3641-3932-4E0E-8ADF-2E9F397C4B4E}" type="slidenum">
              <a:rPr lang="en-IN" smtClean="0"/>
              <a:pPr/>
              <a:t>12</a:t>
            </a:fld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8DDDB5-00F6-0142-40BE-64B4B3A6A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777" y="1731963"/>
            <a:ext cx="8610920" cy="4059237"/>
          </a:xfrm>
        </p:spPr>
      </p:pic>
    </p:spTree>
    <p:extLst>
      <p:ext uri="{BB962C8B-B14F-4D97-AF65-F5344CB8AC3E}">
        <p14:creationId xmlns:p14="http://schemas.microsoft.com/office/powerpoint/2010/main" val="110099201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153B9-2259-490F-5F24-6C90CE5E8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0809B6-4C0D-37A1-56F9-60EFD568C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0"/>
              </a:spcBef>
            </a:pPr>
            <a:r>
              <a:rPr lang="en-GB" u="sng" dirty="0"/>
              <a:t>CAR COLLECTION</a:t>
            </a:r>
            <a:endParaRPr lang="en-IN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8888A-D0C1-D747-CEED-44AB1688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3641-3932-4E0E-8ADF-2E9F397C4B4E}" type="slidenum">
              <a:rPr lang="en-IN" smtClean="0"/>
              <a:pPr/>
              <a:t>13</a:t>
            </a:fld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469F705-5B25-AB06-69D9-078F9EFC4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058" y="1731963"/>
            <a:ext cx="8854358" cy="4059237"/>
          </a:xfrm>
        </p:spPr>
      </p:pic>
    </p:spTree>
    <p:extLst>
      <p:ext uri="{BB962C8B-B14F-4D97-AF65-F5344CB8AC3E}">
        <p14:creationId xmlns:p14="http://schemas.microsoft.com/office/powerpoint/2010/main" val="328307755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DF9E2-E33B-11E8-D683-86E0366CF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DB7D0E-1B77-F252-2F6C-3B0063BC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0"/>
              </a:spcBef>
            </a:pPr>
            <a:r>
              <a:rPr lang="en-GB" u="sng" dirty="0"/>
              <a:t>SPECIFIC CAR DETAILS</a:t>
            </a:r>
            <a:endParaRPr lang="en-IN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28378-04B6-7C1F-1C96-9BC6DCBAD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3641-3932-4E0E-8ADF-2E9F397C4B4E}" type="slidenum">
              <a:rPr lang="en-IN" smtClean="0"/>
              <a:pPr/>
              <a:t>14</a:t>
            </a:fld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BFA909-5EAA-D73E-A072-021B486C9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447" y="1731963"/>
            <a:ext cx="8671580" cy="4059237"/>
          </a:xfrm>
        </p:spPr>
      </p:pic>
    </p:spTree>
    <p:extLst>
      <p:ext uri="{BB962C8B-B14F-4D97-AF65-F5344CB8AC3E}">
        <p14:creationId xmlns:p14="http://schemas.microsoft.com/office/powerpoint/2010/main" val="182650824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DE152-19F6-1CA5-AAAC-C371B6AEE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8A4967-EB2E-1FD5-5BF2-12D38BBE6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0"/>
              </a:spcBef>
            </a:pPr>
            <a:r>
              <a:rPr lang="en-GB" u="sng" dirty="0"/>
              <a:t>USER PROFILE</a:t>
            </a:r>
            <a:endParaRPr lang="en-IN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285B2-920A-A61A-7786-92C2B9B0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3641-3932-4E0E-8ADF-2E9F397C4B4E}" type="slidenum">
              <a:rPr lang="en-IN" smtClean="0"/>
              <a:pPr/>
              <a:t>15</a:t>
            </a:fld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777CCF-C178-0CD5-475A-4C5F43FE7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506" y="1731963"/>
            <a:ext cx="8637462" cy="4059237"/>
          </a:xfrm>
        </p:spPr>
      </p:pic>
    </p:spTree>
    <p:extLst>
      <p:ext uri="{BB962C8B-B14F-4D97-AF65-F5344CB8AC3E}">
        <p14:creationId xmlns:p14="http://schemas.microsoft.com/office/powerpoint/2010/main" val="316720090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6737C-92B3-31BB-D2BC-FFF791207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05E862-BF6D-5CA6-7DB4-A4391ED38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0"/>
              </a:spcBef>
            </a:pPr>
            <a:r>
              <a:rPr lang="en-GB" u="sng" dirty="0"/>
              <a:t>REQUEST VIEW PAGE</a:t>
            </a:r>
            <a:endParaRPr lang="en-IN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D605E-CC6B-75B9-CC4A-07F440C0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3641-3932-4E0E-8ADF-2E9F397C4B4E}" type="slidenum">
              <a:rPr lang="en-IN" smtClean="0"/>
              <a:pPr/>
              <a:t>16</a:t>
            </a:fld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C93A32-FAEE-8BEC-C80B-09E646014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90" y="1731963"/>
            <a:ext cx="8642695" cy="4059237"/>
          </a:xfrm>
        </p:spPr>
      </p:pic>
    </p:spTree>
    <p:extLst>
      <p:ext uri="{BB962C8B-B14F-4D97-AF65-F5344CB8AC3E}">
        <p14:creationId xmlns:p14="http://schemas.microsoft.com/office/powerpoint/2010/main" val="133193423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7BC90-986C-91B0-E6BD-AE4F7BD96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D87BB3-3422-451B-0625-586999437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0"/>
              </a:spcBef>
            </a:pPr>
            <a:r>
              <a:rPr lang="en-GB" u="sng" dirty="0"/>
              <a:t>ADMIN PANEL</a:t>
            </a:r>
            <a:endParaRPr lang="en-IN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7723B-CBF7-C54E-2D44-46B67794C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3641-3932-4E0E-8ADF-2E9F397C4B4E}" type="slidenum">
              <a:rPr lang="en-IN" smtClean="0"/>
              <a:pPr/>
              <a:t>17</a:t>
            </a:fld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F55CFD-0CF3-F066-348D-28059053D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01" y="1731963"/>
            <a:ext cx="8573072" cy="4059237"/>
          </a:xfrm>
        </p:spPr>
      </p:pic>
    </p:spTree>
    <p:extLst>
      <p:ext uri="{BB962C8B-B14F-4D97-AF65-F5344CB8AC3E}">
        <p14:creationId xmlns:p14="http://schemas.microsoft.com/office/powerpoint/2010/main" val="413074920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61E45-6F83-7C4F-9698-5623C73FB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782AE8-8482-A4AF-EE53-C9E40EBE3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0"/>
              </a:spcBef>
            </a:pPr>
            <a:r>
              <a:rPr lang="en-GB" u="sng" dirty="0"/>
              <a:t>ADMIN PAGE FOR APPROVALS</a:t>
            </a:r>
            <a:endParaRPr lang="en-IN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A88F2-4609-9048-E57C-A6B52989D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3641-3932-4E0E-8ADF-2E9F397C4B4E}" type="slidenum">
              <a:rPr lang="en-IN" smtClean="0"/>
              <a:pPr/>
              <a:t>18</a:t>
            </a:fld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7BE1F1-BA3C-7A78-A505-96856A1FB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34" y="1731963"/>
            <a:ext cx="8634006" cy="4059237"/>
          </a:xfrm>
        </p:spPr>
      </p:pic>
    </p:spTree>
    <p:extLst>
      <p:ext uri="{BB962C8B-B14F-4D97-AF65-F5344CB8AC3E}">
        <p14:creationId xmlns:p14="http://schemas.microsoft.com/office/powerpoint/2010/main" val="67128489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E0106-3026-7735-963B-33DC93EE9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E87B4D-659C-48E6-B5B3-200FA0027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65" y="2779389"/>
            <a:ext cx="10640834" cy="9704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0"/>
              </a:spcBef>
            </a:pPr>
            <a:r>
              <a:rPr lang="en-GB" u="sng" dirty="0"/>
              <a:t>Thank You…..</a:t>
            </a:r>
            <a:endParaRPr lang="en-IN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1C881-3152-5081-D5B2-4D630A6C7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3641-3932-4E0E-8ADF-2E9F397C4B4E}" type="slidenum">
              <a:rPr lang="en-IN" smtClean="0"/>
              <a:pPr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678667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305EB-2A13-8F42-ACEC-63A6F181D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BFAF0-AB75-C97C-AF87-8F5DE959E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7128" y="-304801"/>
            <a:ext cx="9440034" cy="1828801"/>
          </a:xfrm>
        </p:spPr>
        <p:txBody>
          <a:bodyPr/>
          <a:lstStyle/>
          <a:p>
            <a:r>
              <a:rPr lang="en-GB" u="sng" dirty="0"/>
              <a:t>Agenda</a:t>
            </a:r>
            <a:endParaRPr lang="en-IN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96B9C-A003-59A0-EAFA-5C017C78A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2332234"/>
            <a:ext cx="9440034" cy="3551041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dirty="0"/>
              <a:t>Project Overview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dirty="0"/>
              <a:t>Features of Project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dirty="0"/>
              <a:t>Project Specifications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dirty="0"/>
              <a:t>Types of Modules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dirty="0"/>
              <a:t>System Architecture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dirty="0"/>
              <a:t>UML Diagrams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dirty="0"/>
              <a:t>Features Demonstration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296CB-40D1-3151-5DDA-EFA1AD1BC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3641-3932-4E0E-8ADF-2E9F397C4B4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001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0D3AF-5FD3-AA11-1D6A-AAF71380C8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u="sng" dirty="0"/>
              <a:t>Adam-Automotive</a:t>
            </a:r>
            <a:endParaRPr lang="en-IN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26497-3AB0-D2E3-82CE-06A198F9C7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Website For Pre-owned Luxury Cars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7CA63-735A-E7CA-0721-1A2A0328E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3641-3932-4E0E-8ADF-2E9F397C4B4E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154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723DC-7C0E-0B5C-3600-02D979239026}"/>
              </a:ext>
            </a:extLst>
          </p:cNvPr>
          <p:cNvSpPr txBox="1"/>
          <p:nvPr/>
        </p:nvSpPr>
        <p:spPr>
          <a:xfrm>
            <a:off x="355599" y="289679"/>
            <a:ext cx="11455401" cy="669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marR="15240" algn="just">
              <a:lnSpc>
                <a:spcPct val="150000"/>
              </a:lnSpc>
              <a:spcBef>
                <a:spcPts val="10"/>
              </a:spcBef>
            </a:pPr>
            <a:r>
              <a:rPr lang="en-US" sz="2200" b="1" u="sng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PROJECT</a:t>
            </a:r>
            <a:r>
              <a:rPr lang="en-US" sz="2200" b="1" u="sng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b="1" u="sng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OVERVIEW</a:t>
            </a:r>
            <a:endParaRPr lang="en-US" sz="2200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76300" marR="15240" indent="-342900" algn="just">
              <a:lnSpc>
                <a:spcPct val="150000"/>
              </a:lnSpc>
              <a:spcBef>
                <a:spcPts val="1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Adam Automotive is a web application that provides a platform for customers to purchase luxury pre-owned vehicles and access vehicle servicing options. </a:t>
            </a:r>
          </a:p>
          <a:p>
            <a:pPr marL="876300" marR="15240" indent="-342900" algn="just">
              <a:lnSpc>
                <a:spcPct val="150000"/>
              </a:lnSpc>
              <a:spcBef>
                <a:spcPts val="1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user-friendly interface allows customers to easily browse through a wide selection of available cars, filter their search by make, model, and year, and access detailed information about each vehicle </a:t>
            </a:r>
          </a:p>
          <a:p>
            <a:pPr marL="876300" marR="15240" indent="-342900" algn="just">
              <a:lnSpc>
                <a:spcPct val="150000"/>
              </a:lnSpc>
              <a:spcBef>
                <a:spcPts val="1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website offers secure online payment options and the ability to schedule a test drive or service booking. </a:t>
            </a:r>
          </a:p>
          <a:p>
            <a:pPr marL="876300" marR="15240" indent="-342900" algn="just">
              <a:lnSpc>
                <a:spcPct val="150000"/>
              </a:lnSpc>
              <a:spcBef>
                <a:spcPts val="1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Through the platform, sellers can list their used cars for sale to Adam Automotive. </a:t>
            </a:r>
          </a:p>
          <a:p>
            <a:pPr marL="876300" marR="15240" indent="-342900" algn="just">
              <a:lnSpc>
                <a:spcPct val="150000"/>
              </a:lnSpc>
              <a:spcBef>
                <a:spcPts val="1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proposed system offers several modules, including an admin module for managing car listings, a user module for browsing and purchasing cars. </a:t>
            </a:r>
          </a:p>
          <a:p>
            <a:pPr marL="876300" marR="15240" indent="-342900" algn="just">
              <a:lnSpc>
                <a:spcPct val="150000"/>
              </a:lnSpc>
              <a:spcBef>
                <a:spcPts val="1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system is designed using HTML, CSS/BOOTSTRAP, JAVASCRIPT for the frontend, Django for the backend, and MariaDB for the database. The project aims to provide a convenient and stress-free way for users to find and purchase used cars online.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8DA1F-E138-B447-4A7E-0F973EA16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fld id="{640A3641-3932-4E0E-8ADF-2E9F397C4B4E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56028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F650A-AD1D-2D33-395B-2767BC46B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9FE935-1894-260B-1A80-14ABDA2B6FBC}"/>
              </a:ext>
            </a:extLst>
          </p:cNvPr>
          <p:cNvSpPr txBox="1"/>
          <p:nvPr/>
        </p:nvSpPr>
        <p:spPr>
          <a:xfrm>
            <a:off x="355599" y="289679"/>
            <a:ext cx="11455401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main features are:</a:t>
            </a:r>
            <a:endParaRPr lang="en-IN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 allow customers to explore the interior and exterior of vehicle through images. 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 filter search by make, model, year, and other criteria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 view detailed information about each vehicle, including its history, service records, and condition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 in history insurance details, road tax details, total kilometers run, pollution details are included  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 book test drives, book periodic service, enquire about a particular car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 user-friendly interface and easy navigation</a:t>
            </a:r>
            <a:endParaRPr lang="en-IN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en-US" sz="2200" b="1" u="sng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PROJECT SPECIFICATION</a:t>
            </a:r>
            <a:endParaRPr lang="en-IN" sz="2200" b="1" u="sng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Bef>
                <a:spcPts val="10"/>
              </a:spcBef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system is defined as a platform designed to enable online sales of the pre-owned luxury used cars. It can save time for the buyer by visiting the showroom.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Bef>
                <a:spcPts val="10"/>
              </a:spcBef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major modules included in the system are,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indent="457200" algn="just">
              <a:lnSpc>
                <a:spcPct val="150000"/>
              </a:lnSpc>
              <a:spcBef>
                <a:spcPts val="10"/>
              </a:spcBef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▪ Admin.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indent="457200" algn="just">
              <a:lnSpc>
                <a:spcPct val="150000"/>
              </a:lnSpc>
              <a:spcBef>
                <a:spcPts val="10"/>
              </a:spcBef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▪ Customer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indent="457200" algn="just">
              <a:lnSpc>
                <a:spcPct val="150000"/>
              </a:lnSpc>
              <a:spcBef>
                <a:spcPts val="10"/>
              </a:spcBef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▪ Seller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BD55-7920-C4A1-178E-59B11AA3D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fld id="{640A3641-3932-4E0E-8ADF-2E9F397C4B4E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826486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DAABE-BF0A-0E28-053C-749C68DD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9E2333-5FC1-1D25-AE70-9CE9ECA9C549}"/>
              </a:ext>
            </a:extLst>
          </p:cNvPr>
          <p:cNvSpPr txBox="1"/>
          <p:nvPr/>
        </p:nvSpPr>
        <p:spPr>
          <a:xfrm>
            <a:off x="355599" y="289679"/>
            <a:ext cx="11455401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 Module </a:t>
            </a:r>
          </a:p>
          <a:p>
            <a:pPr algn="just">
              <a:lnSpc>
                <a:spcPct val="150000"/>
              </a:lnSpc>
            </a:pPr>
            <a:endParaRPr lang="en-GB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Login: Allows authorized administrator to log in to the platform with their unique credentials.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Add New Car Details: Allows administrator to add new listings of used cars to the platform          including details such as make, model, year, price, and photos.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Edit Car Details: Allows administrator to Edit listings of cars in the platform details such as make, model, year, price, and photos.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Disable Car Details: Allows administrator to remove car listings that are no longer available for sale.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Status of Car: Allows administrator to mark the status of the car as "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sold","available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”, “booked”.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Approve or Deny Request: If users submit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Sevice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Request ,Sale Request ,Test drive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Request,Enquiry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Request admin will get a notification. After the Verification of the details, the admin can change the status to “Accepted” or “Rejected”.</a:t>
            </a:r>
          </a:p>
          <a:p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A5284-B867-C304-C51B-3DAAC0B85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fld id="{640A3641-3932-4E0E-8ADF-2E9F397C4B4E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25760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21E2A-4D0A-7A94-E545-0B4824DF9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875484-03FB-7919-2A43-549906C54379}"/>
              </a:ext>
            </a:extLst>
          </p:cNvPr>
          <p:cNvSpPr txBox="1"/>
          <p:nvPr/>
        </p:nvSpPr>
        <p:spPr>
          <a:xfrm>
            <a:off x="355599" y="289679"/>
            <a:ext cx="11455401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 Module</a:t>
            </a:r>
          </a:p>
          <a:p>
            <a:pPr algn="just">
              <a:lnSpc>
                <a:spcPct val="150000"/>
              </a:lnSpc>
            </a:pPr>
            <a:endParaRPr lang="en-GB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Register/Login: Allows users to create an account on the platform and Login to Account.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Search Details of Car: Allows users to search for cars on the platform using different filters.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Book a Test Drive: Allows users to schedule a test drive for a car as and when required.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Book a Car: Allows users to purchase a car through the platform.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Book a Service: Allows users to book a service.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Profile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Updation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Allows users to update their profile.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Feedback: Can Give Feedback For Purchased Car.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Enquire a Car: Can Make Enquiry For a Particular Car.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Request View and Edit: Can View Submitted Request and Edit it Before Admin Actions.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Payment Option: Allows users to make payments for cars or service.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Sale of Car: users can also sale their car to Adam Automotive. </a:t>
            </a:r>
          </a:p>
          <a:p>
            <a:b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E6448-0F1C-AEC3-5313-A7BF86A46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fld id="{640A3641-3932-4E0E-8ADF-2E9F397C4B4E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28472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E85C1-0DEF-8429-6341-4E3A13CE8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619F43-E8F8-7AA2-273D-F5061ADB4BDB}"/>
              </a:ext>
            </a:extLst>
          </p:cNvPr>
          <p:cNvSpPr txBox="1"/>
          <p:nvPr/>
        </p:nvSpPr>
        <p:spPr>
          <a:xfrm>
            <a:off x="355599" y="289679"/>
            <a:ext cx="11455401" cy="758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10"/>
              </a:spcBef>
            </a:pPr>
            <a:r>
              <a:rPr lang="en-US" sz="2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Seller Module</a:t>
            </a:r>
          </a:p>
          <a:p>
            <a:pPr algn="just">
              <a:lnSpc>
                <a:spcPct val="150000"/>
              </a:lnSpc>
              <a:spcBef>
                <a:spcPts val="10"/>
              </a:spcBef>
            </a:pPr>
            <a:endParaRPr lang="en-IN" sz="2200" b="1" u="sng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1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 of Car: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Users can also sale their car to Adam Automotive.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1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Add New Listing: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Seller can add new listing.</a:t>
            </a:r>
          </a:p>
          <a:p>
            <a:pPr algn="just">
              <a:lnSpc>
                <a:spcPct val="150000"/>
              </a:lnSpc>
              <a:spcBef>
                <a:spcPts val="10"/>
              </a:spcBef>
            </a:pP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10"/>
              </a:spcBef>
            </a:pPr>
            <a:r>
              <a:rPr lang="en-US" sz="2200" b="1" u="sng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 ARCHITECTURE</a:t>
            </a:r>
          </a:p>
          <a:p>
            <a:pPr algn="just">
              <a:lnSpc>
                <a:spcPct val="150000"/>
              </a:lnSpc>
              <a:spcBef>
                <a:spcPts val="10"/>
              </a:spcBef>
            </a:pPr>
            <a:endParaRPr lang="en-IN" sz="2200" b="1" u="sng" spc="-2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1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Backend: Django Framework (Python)</a:t>
            </a:r>
          </a:p>
          <a:p>
            <a:pPr marL="342900" indent="-342900" algn="just">
              <a:lnSpc>
                <a:spcPct val="150000"/>
              </a:lnSpc>
              <a:spcBef>
                <a:spcPts val="1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Frontend: HTML5, CSS3, JavaScript</a:t>
            </a:r>
          </a:p>
          <a:p>
            <a:pPr marL="342900" indent="-342900" algn="just">
              <a:lnSpc>
                <a:spcPct val="150000"/>
              </a:lnSpc>
              <a:spcBef>
                <a:spcPts val="1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Database: MariaDB</a:t>
            </a:r>
          </a:p>
          <a:p>
            <a:pPr marL="342900" indent="-342900" algn="just">
              <a:lnSpc>
                <a:spcPct val="150000"/>
              </a:lnSpc>
              <a:spcBef>
                <a:spcPts val="1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Hosting: Cloud-based platforms</a:t>
            </a:r>
          </a:p>
          <a:p>
            <a:pPr marL="342900" indent="-342900" algn="just">
              <a:lnSpc>
                <a:spcPct val="150000"/>
              </a:lnSpc>
              <a:spcBef>
                <a:spcPts val="1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Payment Integration: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Razorpay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10"/>
              </a:spcBef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10"/>
              </a:spcBef>
            </a:pP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b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EE6F9-8DDC-35F2-F38D-A717967C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fld id="{640A3641-3932-4E0E-8ADF-2E9F397C4B4E}" type="slidenum">
              <a:rPr lang="en-IN" smtClean="0"/>
              <a:pPr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16369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2072A-35F3-8BE0-3B5D-11E9A5D1B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ADC912-19D7-009A-B8C2-A5D62285B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UML DIAGRAM - ACTIVITY DIAGRAM</a:t>
            </a:r>
            <a:endParaRPr lang="en-IN" u="sng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7CE4B56-2ECE-3A4D-A15C-223F79131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881" y="1731963"/>
            <a:ext cx="2868712" cy="4059237"/>
          </a:xfrm>
        </p:spPr>
      </p:pic>
    </p:spTree>
    <p:extLst>
      <p:ext uri="{BB962C8B-B14F-4D97-AF65-F5344CB8AC3E}">
        <p14:creationId xmlns:p14="http://schemas.microsoft.com/office/powerpoint/2010/main" val="3680960717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126</TotalTime>
  <Words>802</Words>
  <Application>Microsoft Office PowerPoint</Application>
  <PresentationFormat>Widescreen</PresentationFormat>
  <Paragraphs>109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Calisto MT</vt:lpstr>
      <vt:lpstr>Times New Roman</vt:lpstr>
      <vt:lpstr>Wingdings 2</vt:lpstr>
      <vt:lpstr>Slate</vt:lpstr>
      <vt:lpstr> Mini Project Review</vt:lpstr>
      <vt:lpstr>Agenda</vt:lpstr>
      <vt:lpstr>Adam-Automotive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UML DIAGRAM - ACTIVITY DIAGRAM</vt:lpstr>
      <vt:lpstr>UML DIAGRAM – SEQUENCE DIAGRAM</vt:lpstr>
      <vt:lpstr>LOGIN PAGE</vt:lpstr>
      <vt:lpstr>REGISTERATION PAGE</vt:lpstr>
      <vt:lpstr>CAR COLLECTION</vt:lpstr>
      <vt:lpstr>SPECIFIC CAR DETAILS</vt:lpstr>
      <vt:lpstr>USER PROFILE</vt:lpstr>
      <vt:lpstr>REQUEST VIEW PAGE</vt:lpstr>
      <vt:lpstr>ADMIN PANEL</vt:lpstr>
      <vt:lpstr>ADMIN PAGE FOR APPROVALS</vt:lpstr>
      <vt:lpstr>Thank You…..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Alphin Paul Saji</dc:creator>
  <cp:lastModifiedBy>Alphin Paul Saji</cp:lastModifiedBy>
  <cp:revision>10</cp:revision>
  <dcterms:created xsi:type="dcterms:W3CDTF">2024-10-28T15:36:34Z</dcterms:created>
  <dcterms:modified xsi:type="dcterms:W3CDTF">2024-11-05T06:06:19Z</dcterms:modified>
</cp:coreProperties>
</file>